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ajdhani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jdhani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Rajdhani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5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48bfaac8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c48bfaac8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bb372ae8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dbb372ae8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bb372ae8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dbb372ae8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48bfaac8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c48bfaac8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8dc5429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c8dc5429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8dc5429e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c8dc5429e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8dc5429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c8dc5429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8dc5429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c8dc5429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bb372ae8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dbb372ae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bb372ae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dbb372ae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bb372ae8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dbb372ae8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bb372ae8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dbb372ae8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1" name="Google Shape;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8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2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125" name="Google Shape;1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5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Actividad con terminal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" name="Google Shape;45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29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4" name="Google Shape;84;p29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5" name="Google Shape;85;p29"/>
          <p:cNvCxnSpPr/>
          <p:nvPr/>
        </p:nvCxnSpPr>
        <p:spPr>
          <a:xfrm flipH="1" rot="10800000">
            <a:off x="-8000" y="11784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6" name="Google Shape;86;p29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7" name="Google Shape;87;p29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9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Repaso de memorias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3"/>
          <p:cNvSpPr txBox="1"/>
          <p:nvPr>
            <p:ph type="title"/>
          </p:nvPr>
        </p:nvSpPr>
        <p:spPr>
          <a:xfrm>
            <a:off x="4289805" y="1256945"/>
            <a:ext cx="40581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00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Memorias primarias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2"/>
          <p:cNvSpPr txBox="1"/>
          <p:nvPr/>
        </p:nvSpPr>
        <p:spPr>
          <a:xfrm>
            <a:off x="813675" y="1891125"/>
            <a:ext cx="58626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¿Que es la BIOS?</a:t>
            </a:r>
            <a:endParaRPr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52"/>
          <p:cNvSpPr/>
          <p:nvPr/>
        </p:nvSpPr>
        <p:spPr>
          <a:xfrm>
            <a:off x="7058844" y="16136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3"/>
          <p:cNvSpPr txBox="1"/>
          <p:nvPr/>
        </p:nvSpPr>
        <p:spPr>
          <a:xfrm>
            <a:off x="717750" y="777675"/>
            <a:ext cx="77076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¿Que es una BIOS? ¿Para 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qué</a:t>
            </a: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sirve?</a:t>
            </a:r>
            <a:endParaRPr b="1" i="0" sz="44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09" name="Google Shape;2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50" y="1613450"/>
            <a:ext cx="5033250" cy="28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475" y="2029738"/>
            <a:ext cx="2500874" cy="187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4"/>
          <p:cNvSpPr txBox="1"/>
          <p:nvPr/>
        </p:nvSpPr>
        <p:spPr>
          <a:xfrm>
            <a:off x="966075" y="2119725"/>
            <a:ext cx="5973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¿</a:t>
            </a: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Cuáles de los siguientes componentes de hardware son de la memoria principal?</a:t>
            </a:r>
            <a:endParaRPr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44"/>
          <p:cNvSpPr/>
          <p:nvPr/>
        </p:nvSpPr>
        <p:spPr>
          <a:xfrm>
            <a:off x="7135044" y="16136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5"/>
          <p:cNvSpPr txBox="1"/>
          <p:nvPr/>
        </p:nvSpPr>
        <p:spPr>
          <a:xfrm rot="-929177">
            <a:off x="897273" y="2231607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4CAF50"/>
                </a:solidFill>
                <a:latin typeface="Rajdhani"/>
                <a:ea typeface="Rajdhani"/>
                <a:cs typeface="Rajdhani"/>
                <a:sym typeface="Rajdhani"/>
              </a:rPr>
              <a:t>Caché</a:t>
            </a:r>
            <a:endParaRPr b="1" i="0" sz="4400" u="none" cap="none" strike="noStrike">
              <a:solidFill>
                <a:srgbClr val="4CAF5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2" name="Google Shape;142;p45"/>
          <p:cNvSpPr txBox="1"/>
          <p:nvPr/>
        </p:nvSpPr>
        <p:spPr>
          <a:xfrm rot="-929177">
            <a:off x="823298" y="3540032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BCD4"/>
                </a:solidFill>
                <a:latin typeface="Rajdhani"/>
                <a:ea typeface="Rajdhani"/>
                <a:cs typeface="Rajdhani"/>
                <a:sym typeface="Rajdhani"/>
              </a:rPr>
              <a:t>RAM</a:t>
            </a:r>
            <a:endParaRPr b="1" i="0" sz="4400" u="none" cap="none" strike="noStrike">
              <a:solidFill>
                <a:srgbClr val="00BCD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3" name="Google Shape;143;p45"/>
          <p:cNvSpPr txBox="1"/>
          <p:nvPr/>
        </p:nvSpPr>
        <p:spPr>
          <a:xfrm rot="-929177">
            <a:off x="2783058" y="1308722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9800"/>
                </a:solidFill>
                <a:latin typeface="Rajdhani"/>
                <a:ea typeface="Rajdhani"/>
                <a:cs typeface="Rajdhani"/>
                <a:sym typeface="Rajdhani"/>
              </a:rPr>
              <a:t>DVD</a:t>
            </a:r>
            <a:endParaRPr b="1" i="0" sz="4400" u="none" cap="none" strike="noStrike">
              <a:solidFill>
                <a:srgbClr val="FF98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4" name="Google Shape;144;p45"/>
          <p:cNvSpPr txBox="1"/>
          <p:nvPr/>
        </p:nvSpPr>
        <p:spPr>
          <a:xfrm rot="-929177">
            <a:off x="2961720" y="3623224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3F51B5"/>
                </a:solidFill>
                <a:latin typeface="Rajdhani"/>
                <a:ea typeface="Rajdhani"/>
                <a:cs typeface="Rajdhani"/>
                <a:sym typeface="Rajdhani"/>
              </a:rPr>
              <a:t>Pendrive</a:t>
            </a:r>
            <a:endParaRPr b="1" i="0" sz="4400" u="none" cap="none" strike="noStrike">
              <a:solidFill>
                <a:srgbClr val="3F51B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5" name="Google Shape;145;p45"/>
          <p:cNvSpPr txBox="1"/>
          <p:nvPr/>
        </p:nvSpPr>
        <p:spPr>
          <a:xfrm rot="-929177">
            <a:off x="930496" y="1080119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5722"/>
                </a:solidFill>
                <a:latin typeface="Rajdhani"/>
                <a:ea typeface="Rajdhani"/>
                <a:cs typeface="Rajdhani"/>
                <a:sym typeface="Rajdhani"/>
              </a:rPr>
              <a:t>SSD</a:t>
            </a:r>
            <a:endParaRPr b="1" i="0" sz="4400" u="none" cap="none" strike="noStrike">
              <a:solidFill>
                <a:srgbClr val="FF572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45"/>
          <p:cNvSpPr txBox="1"/>
          <p:nvPr/>
        </p:nvSpPr>
        <p:spPr>
          <a:xfrm rot="-929177">
            <a:off x="4989839" y="2294812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BCD4"/>
                </a:solidFill>
                <a:latin typeface="Rajdhani"/>
                <a:ea typeface="Rajdhani"/>
                <a:cs typeface="Rajdhani"/>
                <a:sym typeface="Rajdhani"/>
              </a:rPr>
              <a:t>HDD</a:t>
            </a:r>
            <a:endParaRPr b="1" i="0" sz="4400" u="none" cap="none" strike="noStrike">
              <a:solidFill>
                <a:srgbClr val="00BCD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7" name="Google Shape;147;p45"/>
          <p:cNvSpPr txBox="1"/>
          <p:nvPr/>
        </p:nvSpPr>
        <p:spPr>
          <a:xfrm rot="-929025">
            <a:off x="6097136" y="1464140"/>
            <a:ext cx="2393572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3F51B5"/>
                </a:solidFill>
                <a:latin typeface="Rajdhani"/>
                <a:ea typeface="Rajdhani"/>
                <a:cs typeface="Rajdhani"/>
                <a:sym typeface="Rajdhani"/>
              </a:rPr>
              <a:t>Registros del CPU</a:t>
            </a:r>
            <a:endParaRPr b="1" i="0" sz="4400" u="none" cap="none" strike="noStrike">
              <a:solidFill>
                <a:srgbClr val="3F51B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8" name="Google Shape;148;p45"/>
          <p:cNvSpPr txBox="1"/>
          <p:nvPr/>
        </p:nvSpPr>
        <p:spPr>
          <a:xfrm rot="-929177">
            <a:off x="4352933" y="1046527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009688"/>
                </a:solidFill>
                <a:latin typeface="Rajdhani"/>
                <a:ea typeface="Rajdhani"/>
                <a:cs typeface="Rajdhani"/>
                <a:sym typeface="Rajdhani"/>
              </a:rPr>
              <a:t>CD</a:t>
            </a:r>
            <a:endParaRPr b="1" i="0" sz="4400" u="none" cap="none" strike="noStrike">
              <a:solidFill>
                <a:srgbClr val="009688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9" name="Google Shape;149;p45"/>
          <p:cNvSpPr txBox="1"/>
          <p:nvPr/>
        </p:nvSpPr>
        <p:spPr>
          <a:xfrm rot="-929177">
            <a:off x="3087858" y="2294797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9C27B0"/>
                </a:solidFill>
                <a:latin typeface="Rajdhani"/>
                <a:ea typeface="Rajdhani"/>
                <a:cs typeface="Rajdhani"/>
                <a:sym typeface="Rajdhani"/>
              </a:rPr>
              <a:t>Blue-Ray</a:t>
            </a:r>
            <a:endParaRPr b="1" i="0" sz="4400" u="none" cap="none" strike="noStrike">
              <a:solidFill>
                <a:srgbClr val="9C27B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45"/>
          <p:cNvSpPr txBox="1"/>
          <p:nvPr/>
        </p:nvSpPr>
        <p:spPr>
          <a:xfrm rot="-1309">
            <a:off x="6756624" y="2991942"/>
            <a:ext cx="15756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7200">
                <a:solidFill>
                  <a:srgbClr val="FF5722"/>
                </a:solidFill>
                <a:latin typeface="Rajdhani"/>
                <a:ea typeface="Rajdhani"/>
                <a:cs typeface="Rajdhani"/>
                <a:sym typeface="Rajdhani"/>
              </a:rPr>
              <a:t>🤔</a:t>
            </a:r>
            <a:endParaRPr b="1" i="0" sz="7200" u="none" cap="none" strike="noStrike">
              <a:solidFill>
                <a:srgbClr val="FF572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45"/>
          <p:cNvSpPr txBox="1"/>
          <p:nvPr/>
        </p:nvSpPr>
        <p:spPr>
          <a:xfrm rot="-929177">
            <a:off x="4884686" y="3623232"/>
            <a:ext cx="1799948" cy="6275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FF00FF"/>
                </a:solidFill>
                <a:latin typeface="Rajdhani"/>
                <a:ea typeface="Rajdhani"/>
                <a:cs typeface="Rajdhani"/>
                <a:sym typeface="Rajdhani"/>
              </a:rPr>
              <a:t>ROM</a:t>
            </a:r>
            <a:endParaRPr b="1" i="0" sz="4400" u="none" cap="none" strike="noStrike">
              <a:solidFill>
                <a:srgbClr val="FF00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6"/>
          <p:cNvSpPr txBox="1"/>
          <p:nvPr/>
        </p:nvSpPr>
        <p:spPr>
          <a:xfrm>
            <a:off x="813675" y="1891125"/>
            <a:ext cx="58626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¿</a:t>
            </a: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Cuáles son las características principales de las memorias?</a:t>
            </a:r>
            <a:endParaRPr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46"/>
          <p:cNvSpPr/>
          <p:nvPr/>
        </p:nvSpPr>
        <p:spPr>
          <a:xfrm>
            <a:off x="7058844" y="16136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7"/>
          <p:cNvSpPr txBox="1"/>
          <p:nvPr/>
        </p:nvSpPr>
        <p:spPr>
          <a:xfrm>
            <a:off x="717750" y="7776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Características de memorias</a:t>
            </a:r>
            <a:endParaRPr b="1" i="0" sz="44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3" name="Google Shape;163;p47"/>
          <p:cNvSpPr txBox="1"/>
          <p:nvPr/>
        </p:nvSpPr>
        <p:spPr>
          <a:xfrm rot="-1146">
            <a:off x="718021" y="3543554"/>
            <a:ext cx="1800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18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rPr>
              <a:t>Velocidad</a:t>
            </a:r>
            <a:endParaRPr b="1" i="0" sz="1800" u="none" cap="none" strike="noStrike">
              <a:solidFill>
                <a:srgbClr val="3338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47"/>
          <p:cNvSpPr txBox="1"/>
          <p:nvPr/>
        </p:nvSpPr>
        <p:spPr>
          <a:xfrm rot="-1146">
            <a:off x="2678271" y="3543554"/>
            <a:ext cx="1800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18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rPr>
              <a:t>Capacidad</a:t>
            </a:r>
            <a:endParaRPr b="1" sz="1800">
              <a:solidFill>
                <a:srgbClr val="3338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47"/>
          <p:cNvSpPr txBox="1"/>
          <p:nvPr/>
        </p:nvSpPr>
        <p:spPr>
          <a:xfrm rot="-1146">
            <a:off x="4555646" y="3543554"/>
            <a:ext cx="1800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18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rPr>
              <a:t>Latencia</a:t>
            </a:r>
            <a:endParaRPr b="1" sz="1800">
              <a:solidFill>
                <a:srgbClr val="3338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47"/>
          <p:cNvSpPr txBox="1"/>
          <p:nvPr/>
        </p:nvSpPr>
        <p:spPr>
          <a:xfrm rot="-1146">
            <a:off x="6520296" y="3543554"/>
            <a:ext cx="18000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18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rPr>
              <a:t>Voltaje</a:t>
            </a:r>
            <a:endParaRPr b="1" sz="1800">
              <a:solidFill>
                <a:srgbClr val="3338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800" y="1983483"/>
            <a:ext cx="1933524" cy="149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50" y="1930222"/>
            <a:ext cx="2082749" cy="161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275" y="1947676"/>
            <a:ext cx="1800001" cy="158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0609" y="1983580"/>
            <a:ext cx="1839041" cy="1454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8"/>
          <p:cNvSpPr txBox="1"/>
          <p:nvPr/>
        </p:nvSpPr>
        <p:spPr>
          <a:xfrm>
            <a:off x="813675" y="1891125"/>
            <a:ext cx="58626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Hablemos de Dual Channel</a:t>
            </a:r>
            <a:endParaRPr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48"/>
          <p:cNvSpPr/>
          <p:nvPr/>
        </p:nvSpPr>
        <p:spPr>
          <a:xfrm>
            <a:off x="7058844" y="16136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9"/>
          <p:cNvSpPr txBox="1"/>
          <p:nvPr/>
        </p:nvSpPr>
        <p:spPr>
          <a:xfrm>
            <a:off x="717750" y="777675"/>
            <a:ext cx="77076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¿Qué características deben tener las memorias para trabajar en Dual Channel?</a:t>
            </a:r>
            <a:endParaRPr b="1" i="0" sz="44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82" name="Google Shape;1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203" y="2571744"/>
            <a:ext cx="1442071" cy="101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825" y="2664212"/>
            <a:ext cx="1553366" cy="109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127" y="3598745"/>
            <a:ext cx="1342487" cy="107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9566" y="2079172"/>
            <a:ext cx="1371605" cy="985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9"/>
          <p:cNvSpPr txBox="1"/>
          <p:nvPr/>
        </p:nvSpPr>
        <p:spPr>
          <a:xfrm rot="-1536">
            <a:off x="6846925" y="2572047"/>
            <a:ext cx="13425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15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?</a:t>
            </a:r>
            <a:endParaRPr b="1" i="0" sz="15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 txBox="1"/>
          <p:nvPr/>
        </p:nvSpPr>
        <p:spPr>
          <a:xfrm>
            <a:off x="813675" y="1891125"/>
            <a:ext cx="58626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Costo, Velocidad y Tamaño de las memorias</a:t>
            </a:r>
            <a:endParaRPr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50"/>
          <p:cNvSpPr/>
          <p:nvPr/>
        </p:nvSpPr>
        <p:spPr>
          <a:xfrm>
            <a:off x="7058844" y="16136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50" y="393125"/>
            <a:ext cx="805815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